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76" r:id="rId8"/>
    <p:sldId id="277" r:id="rId9"/>
    <p:sldId id="261" r:id="rId10"/>
    <p:sldId id="262" r:id="rId11"/>
    <p:sldId id="265" r:id="rId12"/>
    <p:sldId id="275" r:id="rId13"/>
    <p:sldId id="274" r:id="rId14"/>
    <p:sldId id="273" r:id="rId15"/>
    <p:sldId id="272" r:id="rId16"/>
    <p:sldId id="271" r:id="rId17"/>
    <p:sldId id="270" r:id="rId18"/>
    <p:sldId id="269" r:id="rId19"/>
    <p:sldId id="268" r:id="rId20"/>
    <p:sldId id="267" r:id="rId21"/>
    <p:sldId id="266" r:id="rId22"/>
    <p:sldId id="26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29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3792" y="579594"/>
            <a:ext cx="7772400" cy="2547714"/>
          </a:xfrm>
        </p:spPr>
        <p:txBody>
          <a:bodyPr>
            <a:noAutofit/>
          </a:bodyPr>
          <a:lstStyle/>
          <a:p>
            <a:r>
              <a:rPr lang="en-US" sz="6600" b="1" dirty="0" smtClean="0"/>
              <a:t>Arduino: </a:t>
            </a:r>
            <a:r>
              <a:rPr lang="ru-RU" sz="6600" b="1" dirty="0" smtClean="0"/>
              <a:t>шаг за шагом</a:t>
            </a:r>
            <a:endParaRPr lang="ru-RU" sz="66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992" y="3284984"/>
            <a:ext cx="3810000" cy="322897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7625" t="29045" r="43000" b="16356"/>
          <a:stretch/>
        </p:blipFill>
        <p:spPr>
          <a:xfrm>
            <a:off x="827584" y="260648"/>
            <a:ext cx="6984776" cy="60534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9175" t="25582" r="50994" b="27773"/>
          <a:stretch/>
        </p:blipFill>
        <p:spPr>
          <a:xfrm>
            <a:off x="1547664" y="404664"/>
            <a:ext cx="6336704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15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Ночной светильник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762" y="785770"/>
            <a:ext cx="8578726" cy="278724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Фоторезистор — </a:t>
            </a:r>
            <a:r>
              <a:rPr lang="ru-RU" dirty="0"/>
              <a:t>компонент, меняющий сопротивление в зависимости от количества света падающего на него. В полной темноте он имеет максимальное сопротивление в сотни </a:t>
            </a:r>
            <a:r>
              <a:rPr lang="ru-RU" dirty="0" err="1"/>
              <a:t>килоом</a:t>
            </a:r>
            <a:r>
              <a:rPr lang="ru-RU" dirty="0"/>
              <a:t>, а по мере роста освещённости сопротивление уменьшается до десятков </a:t>
            </a:r>
            <a:r>
              <a:rPr lang="ru-RU" dirty="0" err="1"/>
              <a:t>килоом</a:t>
            </a:r>
            <a:r>
              <a:rPr lang="ru-RU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7741" t="14607" r="38202" b="55799"/>
          <a:stretch/>
        </p:blipFill>
        <p:spPr>
          <a:xfrm>
            <a:off x="2689394" y="3356992"/>
            <a:ext cx="3971462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3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3970784" cy="5616623"/>
          </a:xfrm>
        </p:spPr>
        <p:txBody>
          <a:bodyPr>
            <a:normAutofit/>
          </a:bodyPr>
          <a:lstStyle/>
          <a:p>
            <a:r>
              <a:rPr lang="ru-RU" dirty="0"/>
              <a:t>Переменный резистор (потенциометр</a:t>
            </a:r>
            <a:r>
              <a:rPr lang="ru-RU" dirty="0" smtClean="0"/>
              <a:t>). Поворотом </a:t>
            </a:r>
            <a:r>
              <a:rPr lang="ru-RU" dirty="0"/>
              <a:t>движка </a:t>
            </a:r>
            <a:r>
              <a:rPr lang="ru-RU" dirty="0" smtClean="0"/>
              <a:t>изменяется </a:t>
            </a:r>
            <a:r>
              <a:rPr lang="ru-RU" dirty="0"/>
              <a:t>сопротивление от нуля до номинального сопротивления в 10 кОм.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652" y="620688"/>
            <a:ext cx="4387776" cy="581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1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Список деталей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6516" y="112474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 плата </a:t>
            </a:r>
            <a:r>
              <a:rPr lang="ru-RU" dirty="0" err="1"/>
              <a:t>Arduino</a:t>
            </a:r>
            <a:r>
              <a:rPr lang="ru-RU" dirty="0"/>
              <a:t> </a:t>
            </a:r>
            <a:r>
              <a:rPr lang="ru-RU" dirty="0" err="1"/>
              <a:t>Uno</a:t>
            </a:r>
            <a:endParaRPr lang="ru-RU" dirty="0"/>
          </a:p>
          <a:p>
            <a:r>
              <a:rPr lang="ru-RU" dirty="0"/>
              <a:t>1 </a:t>
            </a:r>
            <a:r>
              <a:rPr lang="ru-RU" dirty="0" err="1"/>
              <a:t>беспаечная</a:t>
            </a:r>
            <a:r>
              <a:rPr lang="ru-RU" dirty="0"/>
              <a:t> макетная плата</a:t>
            </a:r>
          </a:p>
          <a:p>
            <a:r>
              <a:rPr lang="ru-RU" dirty="0"/>
              <a:t>1 светодиод</a:t>
            </a:r>
          </a:p>
          <a:p>
            <a:r>
              <a:rPr lang="ru-RU" dirty="0"/>
              <a:t>1 фоторезистор</a:t>
            </a:r>
          </a:p>
          <a:p>
            <a:r>
              <a:rPr lang="ru-RU" dirty="0"/>
              <a:t>1 резистор номиналом 220 Ом</a:t>
            </a:r>
          </a:p>
          <a:p>
            <a:r>
              <a:rPr lang="ru-RU" dirty="0"/>
              <a:t>1 резистор номиналом 10 кОм</a:t>
            </a:r>
          </a:p>
          <a:p>
            <a:r>
              <a:rPr lang="ru-RU" dirty="0"/>
              <a:t>1 переменный резистор (потенциометр)</a:t>
            </a:r>
          </a:p>
          <a:p>
            <a:r>
              <a:rPr lang="ru-RU" dirty="0"/>
              <a:t>10 проводов «папа-папа»</a:t>
            </a:r>
          </a:p>
        </p:txBody>
      </p:sp>
    </p:spTree>
    <p:extLst>
      <p:ext uri="{BB962C8B-B14F-4D97-AF65-F5344CB8AC3E}">
        <p14:creationId xmlns:p14="http://schemas.microsoft.com/office/powerpoint/2010/main" val="12429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8180" t="8587" r="41050" b="18227"/>
          <a:stretch/>
        </p:blipFill>
        <p:spPr>
          <a:xfrm>
            <a:off x="1661181" y="71414"/>
            <a:ext cx="5864471" cy="657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4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9363" t="23236" r="40942" b="19449"/>
          <a:stretch/>
        </p:blipFill>
        <p:spPr>
          <a:xfrm>
            <a:off x="1069881" y="188640"/>
            <a:ext cx="7004238" cy="632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1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472" y="188640"/>
            <a:ext cx="8229600" cy="4569371"/>
          </a:xfrm>
        </p:spPr>
        <p:txBody>
          <a:bodyPr/>
          <a:lstStyle/>
          <a:p>
            <a:r>
              <a:rPr lang="ru-RU" b="1" dirty="0"/>
              <a:t>Сервопривод</a:t>
            </a:r>
            <a:r>
              <a:rPr lang="ru-RU" dirty="0"/>
              <a:t> — это мотор, положением вала которого мы можем управлять. От обычного мотора он отличается тем, что ему можно точно в градусах задать положение, в которое встанет вал. Сервоприводы используются для моделирования различных механических движений роботов.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4293096"/>
            <a:ext cx="2857500" cy="1905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7393" y="3789040"/>
            <a:ext cx="450532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7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7073" t="24497" r="28124" b="16636"/>
          <a:stretch/>
        </p:blipFill>
        <p:spPr>
          <a:xfrm>
            <a:off x="1619672" y="188640"/>
            <a:ext cx="6198527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5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2101" t="8587" r="32101" b="23000"/>
          <a:stretch/>
        </p:blipFill>
        <p:spPr>
          <a:xfrm>
            <a:off x="1850414" y="188640"/>
            <a:ext cx="5486005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65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8500" r="22000"/>
          <a:stretch/>
        </p:blipFill>
        <p:spPr>
          <a:xfrm>
            <a:off x="209965" y="383676"/>
            <a:ext cx="2520280" cy="238265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1711" y="431276"/>
            <a:ext cx="1863651" cy="24848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9832" y="1916832"/>
            <a:ext cx="3101330" cy="232599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36" y="4746886"/>
            <a:ext cx="2484276" cy="165618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8144" y="4628941"/>
            <a:ext cx="3029322" cy="2011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0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89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5984" y="2357430"/>
            <a:ext cx="5264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2400" dirty="0" smtClean="0"/>
              <a:t>Изображения взяты из личного архива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89433" y="428592"/>
            <a:ext cx="6607968" cy="5286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55576" y="2415723"/>
            <a:ext cx="2457450" cy="23336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r="29480"/>
          <a:stretch/>
        </p:blipFill>
        <p:spPr>
          <a:xfrm>
            <a:off x="3635896" y="332656"/>
            <a:ext cx="5247790" cy="60276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7309"/>
          <a:stretch/>
        </p:blipFill>
        <p:spPr>
          <a:xfrm>
            <a:off x="251520" y="97329"/>
            <a:ext cx="3960440" cy="41052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5652" y="2780928"/>
            <a:ext cx="4452494" cy="3816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762" y="119769"/>
            <a:ext cx="8229600" cy="4525963"/>
          </a:xfrm>
        </p:spPr>
        <p:txBody>
          <a:bodyPr/>
          <a:lstStyle/>
          <a:p>
            <a:r>
              <a:rPr lang="ru-RU" dirty="0"/>
              <a:t>Макетная плата — универсальная печатная плата для сборки и моделирования прототипов электронных устройств.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480" t="22308" r="5480" b="26462"/>
          <a:stretch/>
        </p:blipFill>
        <p:spPr>
          <a:xfrm>
            <a:off x="611560" y="1772816"/>
            <a:ext cx="7632848" cy="26642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5723" t="23842" r="6142" b="33975"/>
          <a:stretch/>
        </p:blipFill>
        <p:spPr>
          <a:xfrm>
            <a:off x="1728254" y="4645732"/>
            <a:ext cx="5544616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1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3568" y="1052736"/>
            <a:ext cx="8003493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78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4430" y="620688"/>
            <a:ext cx="7704018" cy="557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35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14"/>
            <a:ext cx="8043890" cy="7143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Маячок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86412"/>
          </a:xfrm>
        </p:spPr>
        <p:txBody>
          <a:bodyPr/>
          <a:lstStyle/>
          <a:p>
            <a:r>
              <a:rPr lang="ru-RU" dirty="0" smtClean="0"/>
              <a:t>Светодиод — вид диода, который светится, когда через него проходит ток от анода (+) к катоду (−).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4889652"/>
            <a:ext cx="2752725" cy="1257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5762" y="2664169"/>
            <a:ext cx="8229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Резистор — искусственное «препятствие» для тока. Сопротивление в чистом виде. Резистор ограничивает силу тока, переводя часть электроэнергии в тепло.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9205" y="4889652"/>
            <a:ext cx="3933825" cy="1304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164</Words>
  <Application>Microsoft Office PowerPoint</Application>
  <PresentationFormat>Экран (4:3)</PresentationFormat>
  <Paragraphs>19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Тема Office</vt:lpstr>
      <vt:lpstr>Arduino: шаг за шагом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Маячок</vt:lpstr>
      <vt:lpstr>Презентация PowerPoint</vt:lpstr>
      <vt:lpstr>Презентация PowerPoint</vt:lpstr>
      <vt:lpstr>Ночной светильник</vt:lpstr>
      <vt:lpstr>Презентация PowerPoint</vt:lpstr>
      <vt:lpstr>Список деталей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Лиля</dc:creator>
  <cp:lastModifiedBy>Лиля</cp:lastModifiedBy>
  <cp:revision>17</cp:revision>
  <dcterms:modified xsi:type="dcterms:W3CDTF">2016-08-25T14:29:07Z</dcterms:modified>
</cp:coreProperties>
</file>